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9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F53A7B-EB90-C476-C511-DC0ADD3CD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B8B9C-D505-0E05-CF01-F1A173109C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3E4C-CC54-445D-B3AB-2604F4F1F55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9BF31-5485-4DD4-F092-89E25444E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81FC5-CFA7-BE9B-AF79-8593FA277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E52E-91B6-4ECF-877F-10C01994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179C-0006-EC17-9E2E-94F9DD0D6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498" y="5029547"/>
            <a:ext cx="10012502" cy="8764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7F848-AC95-9199-BAD5-3F5E8F13C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498" y="5999967"/>
            <a:ext cx="10012499" cy="5323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25DB6-9D8E-EFC1-913F-06805DA201BE}"/>
              </a:ext>
            </a:extLst>
          </p:cNvPr>
          <p:cNvSpPr txBox="1"/>
          <p:nvPr userDrawn="1"/>
        </p:nvSpPr>
        <p:spPr>
          <a:xfrm>
            <a:off x="7735118" y="5541342"/>
            <a:ext cx="3586959" cy="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1A48-6E5D-00AA-9CB9-823CDB02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5386-4959-0815-6624-5E7FC247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94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D1E70F-83CC-F234-14D9-0ADFFEE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B49EC6-2C8C-1AFE-947C-14D7BA41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9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38227-1EF6-87A3-ED25-1F0E3337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25EC-3524-938A-C725-4977E678D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04A7-81E3-C8C6-46FF-5ED8DE20C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FB56-5C26-451F-9E83-C4C0D277C34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2CB2-2A89-2A48-2F8E-6BB6561A1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57-6CDA-8984-6242-7C8A4C0B3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37D-5DC6-4798-9CA4-F375E652E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15F0-5484-AFBB-F349-831D5D908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8D096-415A-0585-CEC9-33BBE7EA7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47DE-B37D-AF3F-9147-413478BC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DF36-72F6-B6A6-EDD1-84F0154A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55D7-CBFA-07A7-4942-8488835E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9E44-732E-6E7A-BB5C-C12F2BFA2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Salazar</dc:creator>
  <cp:lastModifiedBy>Eric Salazar</cp:lastModifiedBy>
  <cp:revision>6</cp:revision>
  <dcterms:created xsi:type="dcterms:W3CDTF">2024-01-19T20:40:31Z</dcterms:created>
  <dcterms:modified xsi:type="dcterms:W3CDTF">2024-01-25T11:35:10Z</dcterms:modified>
</cp:coreProperties>
</file>