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handoutMasterIdLst>
    <p:handoutMasterId r:id="rId5"/>
  </p:handoutMasterIdLst>
  <p:sldIdLst>
    <p:sldId id="259" r:id="rId2"/>
    <p:sldId id="257" r:id="rId3"/>
    <p:sldId id="260" r:id="rId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2D6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06" autoAdjust="0"/>
    <p:restoredTop sz="94660"/>
  </p:normalViewPr>
  <p:slideViewPr>
    <p:cSldViewPr snapToGrid="0">
      <p:cViewPr varScale="1">
        <p:scale>
          <a:sx n="102" d="100"/>
          <a:sy n="102" d="100"/>
        </p:scale>
        <p:origin x="108" y="33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124" d="100"/>
          <a:sy n="124" d="100"/>
        </p:scale>
        <p:origin x="4960" y="8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23F53A7B-EB90-C476-C511-DC0ADD3CD863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D9B8B9C-D505-0E05-CF01-F1A173109C01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EA73E4C-CC54-445D-B3AB-2604F4F1F552}" type="datetimeFigureOut">
              <a:rPr lang="en-US" smtClean="0"/>
              <a:t>1/25/2024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E29BF31-5485-4DD4-F092-89E25444E80A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E181FC5-CFA7-BE9B-AF79-8593FA277818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018E52E-91B6-4ECF-877F-10C01994E7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561511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7B179C-0006-EC17-9E2E-94F9DD0D6C9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417498" y="5029547"/>
            <a:ext cx="10012502" cy="876475"/>
          </a:xfrm>
        </p:spPr>
        <p:txBody>
          <a:bodyPr anchor="b">
            <a:normAutofit/>
          </a:bodyPr>
          <a:lstStyle>
            <a:lvl1pPr algn="l">
              <a:defRPr sz="4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237F848-AC95-9199-BAD5-3F5E8F13C42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417498" y="5999967"/>
            <a:ext cx="10012499" cy="532356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6025DB6-9D8E-EFC1-913F-06805DA201BE}"/>
              </a:ext>
            </a:extLst>
          </p:cNvPr>
          <p:cNvSpPr txBox="1"/>
          <p:nvPr userDrawn="1"/>
        </p:nvSpPr>
        <p:spPr>
          <a:xfrm>
            <a:off x="7735118" y="5541342"/>
            <a:ext cx="3586959" cy="6946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222662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ED1A48-6E5D-00AA-9CB9-823CDB023F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002D6A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8355386-4959-0815-6624-5E7FC2479BB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76894697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EAD1E70F-83CC-F234-14D9-0ADFFEEBF9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F4B49EC6-2C8C-1AFE-947C-14D7BA41436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05534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0201831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D738227-1EF6-87A3-ED25-1F0E3337CD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57C25EC-3524-938A-C725-4977E678DE7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84604A7-81E3-C8C6-46FF-5ED8DE20CF3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C3FB56-5C26-451F-9E83-C4C0D277C344}" type="datetimeFigureOut">
              <a:rPr lang="en-US" smtClean="0"/>
              <a:t>1/25/2024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4C12CB2-2A89-2A48-2F8E-6BB6561A1CF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B261757-6CDA-8984-6242-7C8A4C0B365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611D37D-5DC6-4798-9CA4-F375E652E1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83529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4C9C21-6FB4-608C-C905-D640005E41A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8468B74-6784-99F2-D26C-B2EB8D9DF845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002731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DB47DE-B37D-AF3F-9147-413478BC57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097DF36-72F6-B6A6-EDD1-84F0154A9A9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783322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6F0613-6DED-C82A-8572-0C132FA045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87AD5E8-C881-9E5E-0252-8B993BDA516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801157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Franklin Gothic">
      <a:majorFont>
        <a:latin typeface="Franklin Gothic Medium" panose="020B0603020102020204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 panose="020B0503020102020204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2929</TotalTime>
  <Words>0</Words>
  <Application>Microsoft Office PowerPoint</Application>
  <PresentationFormat>Widescreen</PresentationFormat>
  <Paragraphs>0</Paragraphs>
  <Slides>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8" baseType="lpstr">
      <vt:lpstr>Arial</vt:lpstr>
      <vt:lpstr>Calibri</vt:lpstr>
      <vt:lpstr>Franklin Gothic Book</vt:lpstr>
      <vt:lpstr>Franklin Gothic Medium</vt:lpstr>
      <vt:lpstr>Office Theme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Eric Salazar</dc:creator>
  <cp:lastModifiedBy>Eric Salazar</cp:lastModifiedBy>
  <cp:revision>5</cp:revision>
  <dcterms:created xsi:type="dcterms:W3CDTF">2024-01-19T20:40:31Z</dcterms:created>
  <dcterms:modified xsi:type="dcterms:W3CDTF">2024-01-25T11:42:55Z</dcterms:modified>
</cp:coreProperties>
</file>