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9" r:id="rId2"/>
    <p:sldId id="257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4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60" y="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F53A7B-EB90-C476-C511-DC0ADD3CD8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9B8B9C-D505-0E05-CF01-F1A173109C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73E4C-CC54-445D-B3AB-2604F4F1F552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29BF31-5485-4DD4-F092-89E25444E8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81FC5-CFA7-BE9B-AF79-8593FA2778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8E52E-91B6-4ECF-877F-10C01994E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15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B179C-0006-EC17-9E2E-94F9DD0D6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498" y="5029547"/>
            <a:ext cx="10012502" cy="87647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37F848-AC95-9199-BAD5-3F5E8F13C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7498" y="5999967"/>
            <a:ext cx="10012499" cy="53235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025DB6-9D8E-EFC1-913F-06805DA201BE}"/>
              </a:ext>
            </a:extLst>
          </p:cNvPr>
          <p:cNvSpPr txBox="1"/>
          <p:nvPr userDrawn="1"/>
        </p:nvSpPr>
        <p:spPr>
          <a:xfrm>
            <a:off x="7735118" y="5541342"/>
            <a:ext cx="3586959" cy="694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26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D1A48-6E5D-00AA-9CB9-823CDB023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D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55386-4959-0815-6624-5E7FC2479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8946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AD1E70F-83CC-F234-14D9-0ADFFEEBF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4B49EC6-2C8C-1AFE-947C-14D7BA414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482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018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738227-1EF6-87A3-ED25-1F0E3337C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C25EC-3524-938A-C725-4977E678D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04A7-81E3-C8C6-46FF-5ED8DE20CF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3FB56-5C26-451F-9E83-C4C0D277C344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12CB2-2A89-2A48-2F8E-6BB6561A1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61757-6CDA-8984-6242-7C8A4C0B3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1D37D-5DC6-4798-9CA4-F375E652E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5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794FF-B8EA-4F38-750A-320D559D9C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5919D7-7ED4-1974-8F66-97982C0C7E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58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B47DE-B37D-AF3F-9147-413478BC5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7DF36-72F6-B6A6-EDD1-84F0154A9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33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A7CEB-78CA-EA6D-24B6-09D53FA81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E8212-BA78-3B69-FC37-C8520BF8D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24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2929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Franklin Gothic Book</vt:lpstr>
      <vt:lpstr>Franklin Gothic Medium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Salazar</dc:creator>
  <cp:lastModifiedBy>Eric Salazar</cp:lastModifiedBy>
  <cp:revision>5</cp:revision>
  <dcterms:created xsi:type="dcterms:W3CDTF">2024-01-19T20:40:31Z</dcterms:created>
  <dcterms:modified xsi:type="dcterms:W3CDTF">2024-01-25T11:45:57Z</dcterms:modified>
</cp:coreProperties>
</file>