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858000" cy="9144000"/>
  <p:embeddedFontLst>
    <p:embeddedFont>
      <p:font typeface="Franklin Gothic Bold" panose="020B0604020202020204"/>
      <p:regular r:id="rId8"/>
    </p:embeddedFont>
    <p:embeddedFont>
      <p:font typeface="ITC Franklin Gothic LT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1E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857280" y="0"/>
            <a:ext cx="17430720" cy="17001392"/>
          </a:xfrm>
          <a:custGeom>
            <a:avLst/>
            <a:gdLst/>
            <a:ahLst/>
            <a:cxnLst/>
            <a:rect l="l" t="t" r="r" b="b"/>
            <a:pathLst>
              <a:path w="17430720" h="17001392">
                <a:moveTo>
                  <a:pt x="17430720" y="0"/>
                </a:moveTo>
                <a:lnTo>
                  <a:pt x="0" y="0"/>
                </a:lnTo>
                <a:lnTo>
                  <a:pt x="0" y="17001392"/>
                </a:lnTo>
                <a:lnTo>
                  <a:pt x="17430720" y="17001392"/>
                </a:lnTo>
                <a:lnTo>
                  <a:pt x="1743072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-2228820" y="0"/>
            <a:ext cx="3086100" cy="10287000"/>
            <a:chOff x="0" y="0"/>
            <a:chExt cx="812800" cy="270933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812800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3224132" y="-904655"/>
            <a:ext cx="5307773" cy="5307773"/>
          </a:xfrm>
          <a:custGeom>
            <a:avLst/>
            <a:gdLst/>
            <a:ahLst/>
            <a:cxnLst/>
            <a:rect l="l" t="t" r="r" b="b"/>
            <a:pathLst>
              <a:path w="5307773" h="5307773">
                <a:moveTo>
                  <a:pt x="0" y="0"/>
                </a:moveTo>
                <a:lnTo>
                  <a:pt x="5307774" y="0"/>
                </a:lnTo>
                <a:lnTo>
                  <a:pt x="5307774" y="5307773"/>
                </a:lnTo>
                <a:lnTo>
                  <a:pt x="0" y="53077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263722" y="7343599"/>
            <a:ext cx="16617836" cy="11570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84"/>
              </a:lnSpc>
            </a:pPr>
            <a:r>
              <a:rPr lang="en-US" sz="6600" spc="-481">
                <a:solidFill>
                  <a:srgbClr val="FFFFFF"/>
                </a:solidFill>
                <a:latin typeface="Franklin Gothic Bold"/>
                <a:ea typeface="Franklin Gothic Bold"/>
                <a:cs typeface="Franklin Gothic Bold"/>
                <a:sym typeface="Franklin Gothic Bold"/>
              </a:rPr>
              <a:t>Click to add title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263722" y="8554720"/>
            <a:ext cx="16617836" cy="703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60"/>
              </a:lnSpc>
            </a:pPr>
            <a:r>
              <a:rPr lang="en-US" sz="4000" spc="-292">
                <a:solidFill>
                  <a:srgbClr val="FFFFFF"/>
                </a:solidFill>
                <a:latin typeface="Franklin Gothic Bold"/>
                <a:ea typeface="Franklin Gothic Bold"/>
                <a:cs typeface="Franklin Gothic Bold"/>
                <a:sym typeface="Franklin Gothic Bold"/>
              </a:rPr>
              <a:t>Click to add subtitle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723571" y="0"/>
            <a:ext cx="133709" cy="10287000"/>
            <a:chOff x="0" y="0"/>
            <a:chExt cx="35216" cy="2709333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5216" cy="2709333"/>
            </a:xfrm>
            <a:custGeom>
              <a:avLst/>
              <a:gdLst/>
              <a:ahLst/>
              <a:cxnLst/>
              <a:rect l="l" t="t" r="r" b="b"/>
              <a:pathLst>
                <a:path w="35216" h="2709333">
                  <a:moveTo>
                    <a:pt x="0" y="0"/>
                  </a:moveTo>
                  <a:lnTo>
                    <a:pt x="35216" y="0"/>
                  </a:lnTo>
                  <a:lnTo>
                    <a:pt x="3521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AA719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35216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28820" y="0"/>
            <a:ext cx="3086100" cy="10287000"/>
            <a:chOff x="0" y="0"/>
            <a:chExt cx="812800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31E5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-241807" y="-163751"/>
            <a:ext cx="1099088" cy="11207119"/>
          </a:xfrm>
          <a:custGeom>
            <a:avLst/>
            <a:gdLst/>
            <a:ahLst/>
            <a:cxnLst/>
            <a:rect l="l" t="t" r="r" b="b"/>
            <a:pathLst>
              <a:path w="1099088" h="11207119">
                <a:moveTo>
                  <a:pt x="0" y="0"/>
                </a:moveTo>
                <a:lnTo>
                  <a:pt x="1099087" y="0"/>
                </a:lnTo>
                <a:lnTo>
                  <a:pt x="1099087" y="11207119"/>
                </a:lnTo>
                <a:lnTo>
                  <a:pt x="0" y="112071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9604" r="-905819"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4163887" y="6646654"/>
            <a:ext cx="4281935" cy="4281935"/>
          </a:xfrm>
          <a:custGeom>
            <a:avLst/>
            <a:gdLst/>
            <a:ahLst/>
            <a:cxnLst/>
            <a:rect l="l" t="t" r="r" b="b"/>
            <a:pathLst>
              <a:path w="4281935" h="4281935">
                <a:moveTo>
                  <a:pt x="0" y="0"/>
                </a:moveTo>
                <a:lnTo>
                  <a:pt x="4281934" y="0"/>
                </a:lnTo>
                <a:lnTo>
                  <a:pt x="4281934" y="4281935"/>
                </a:lnTo>
                <a:lnTo>
                  <a:pt x="0" y="428193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393939" y="644589"/>
            <a:ext cx="16617836" cy="758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456"/>
              </a:lnSpc>
            </a:pPr>
            <a:r>
              <a:rPr lang="en-US" sz="4400" spc="-321">
                <a:solidFill>
                  <a:srgbClr val="031E51"/>
                </a:solidFill>
                <a:latin typeface="Franklin Gothic Bold"/>
                <a:ea typeface="Franklin Gothic Bold"/>
                <a:cs typeface="Franklin Gothic Bold"/>
                <a:sym typeface="Franklin Gothic Bold"/>
              </a:rPr>
              <a:t>Click to add title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393939" y="1666907"/>
            <a:ext cx="9678880" cy="49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3471"/>
              </a:lnSpc>
              <a:buFont typeface="Arial"/>
              <a:buChar char="•"/>
            </a:pPr>
            <a:r>
              <a:rPr lang="en-US" sz="2799" spc="-204">
                <a:solidFill>
                  <a:srgbClr val="031E51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Click to add 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1E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1222784" y="-6714392"/>
            <a:ext cx="17430720" cy="17001392"/>
          </a:xfrm>
          <a:custGeom>
            <a:avLst/>
            <a:gdLst/>
            <a:ahLst/>
            <a:cxnLst/>
            <a:rect l="l" t="t" r="r" b="b"/>
            <a:pathLst>
              <a:path w="17430720" h="17001392">
                <a:moveTo>
                  <a:pt x="17430720" y="17001392"/>
                </a:moveTo>
                <a:lnTo>
                  <a:pt x="0" y="17001392"/>
                </a:lnTo>
                <a:lnTo>
                  <a:pt x="0" y="0"/>
                </a:lnTo>
                <a:lnTo>
                  <a:pt x="17430720" y="0"/>
                </a:lnTo>
                <a:lnTo>
                  <a:pt x="17430720" y="17001392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-2228820" y="0"/>
            <a:ext cx="3086100" cy="10287000"/>
            <a:chOff x="0" y="0"/>
            <a:chExt cx="812800" cy="270933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812800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393939" y="644589"/>
            <a:ext cx="16617836" cy="758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456"/>
              </a:lnSpc>
            </a:pPr>
            <a:r>
              <a:rPr lang="en-US" sz="4400" spc="-321">
                <a:solidFill>
                  <a:srgbClr val="FFFFFF"/>
                </a:solidFill>
                <a:latin typeface="Franklin Gothic Bold"/>
                <a:ea typeface="Franklin Gothic Bold"/>
                <a:cs typeface="Franklin Gothic Bold"/>
                <a:sym typeface="Franklin Gothic Bold"/>
              </a:rPr>
              <a:t>Click to add title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93939" y="1666907"/>
            <a:ext cx="9678880" cy="49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3471"/>
              </a:lnSpc>
              <a:buFont typeface="Arial"/>
              <a:buChar char="•"/>
            </a:pPr>
            <a:r>
              <a:rPr lang="en-US" sz="2799" spc="-204">
                <a:solidFill>
                  <a:srgbClr val="FFFFFF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Click to add text</a:t>
            </a:r>
          </a:p>
        </p:txBody>
      </p:sp>
      <p:sp>
        <p:nvSpPr>
          <p:cNvPr id="8" name="Freeform 8"/>
          <p:cNvSpPr/>
          <p:nvPr/>
        </p:nvSpPr>
        <p:spPr>
          <a:xfrm>
            <a:off x="13510726" y="6118396"/>
            <a:ext cx="5142778" cy="5142778"/>
          </a:xfrm>
          <a:custGeom>
            <a:avLst/>
            <a:gdLst/>
            <a:ahLst/>
            <a:cxnLst/>
            <a:rect l="l" t="t" r="r" b="b"/>
            <a:pathLst>
              <a:path w="5142778" h="5142778">
                <a:moveTo>
                  <a:pt x="0" y="0"/>
                </a:moveTo>
                <a:lnTo>
                  <a:pt x="5142778" y="0"/>
                </a:lnTo>
                <a:lnTo>
                  <a:pt x="5142778" y="5142778"/>
                </a:lnTo>
                <a:lnTo>
                  <a:pt x="0" y="51427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9" name="Group 9"/>
          <p:cNvGrpSpPr/>
          <p:nvPr/>
        </p:nvGrpSpPr>
        <p:grpSpPr>
          <a:xfrm>
            <a:off x="723571" y="0"/>
            <a:ext cx="133709" cy="10287000"/>
            <a:chOff x="0" y="0"/>
            <a:chExt cx="35216" cy="2709333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5216" cy="2709333"/>
            </a:xfrm>
            <a:custGeom>
              <a:avLst/>
              <a:gdLst/>
              <a:ahLst/>
              <a:cxnLst/>
              <a:rect l="l" t="t" r="r" b="b"/>
              <a:pathLst>
                <a:path w="35216" h="2709333">
                  <a:moveTo>
                    <a:pt x="0" y="0"/>
                  </a:moveTo>
                  <a:lnTo>
                    <a:pt x="35216" y="0"/>
                  </a:lnTo>
                  <a:lnTo>
                    <a:pt x="3521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AA719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35216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AC7C5FB70D9445ABF8AFEF858ED215" ma:contentTypeVersion="15" ma:contentTypeDescription="Create a new document." ma:contentTypeScope="" ma:versionID="12db7ee9373bd9e7effd288eee769995">
  <xsd:schema xmlns:xsd="http://www.w3.org/2001/XMLSchema" xmlns:xs="http://www.w3.org/2001/XMLSchema" xmlns:p="http://schemas.microsoft.com/office/2006/metadata/properties" xmlns:ns2="837dddd2-b292-47b9-a0a9-bf44f3176290" xmlns:ns3="1e5f9da5-2532-4bae-97a2-7ece493511f1" targetNamespace="http://schemas.microsoft.com/office/2006/metadata/properties" ma:root="true" ma:fieldsID="a53d50897632d0dc42811e84c3214653" ns2:_="" ns3:_="">
    <xsd:import namespace="837dddd2-b292-47b9-a0a9-bf44f3176290"/>
    <xsd:import namespace="1e5f9da5-2532-4bae-97a2-7ece493511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7dddd2-b292-47b9-a0a9-bf44f3176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10469eb-f79c-42ee-8644-0d66a292e9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f9da5-2532-4bae-97a2-7ece493511f1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ba33805-5731-4200-8f20-6ccef6745198}" ma:internalName="TaxCatchAll" ma:showField="CatchAllData" ma:web="1e5f9da5-2532-4bae-97a2-7ece493511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5f9da5-2532-4bae-97a2-7ece493511f1" xsi:nil="true"/>
    <lcf76f155ced4ddcb4097134ff3c332f xmlns="837dddd2-b292-47b9-a0a9-bf44f31762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A157AAF-C8EA-4C80-8B62-E1E33C6F02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F21077-0BA2-4FA3-BD17-4634964454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7dddd2-b292-47b9-a0a9-bf44f3176290"/>
    <ds:schemaRef ds:uri="1e5f9da5-2532-4bae-97a2-7ece49351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D4CC20-EC20-4CF3-AE24-0B23160F113A}">
  <ds:schemaRefs>
    <ds:schemaRef ds:uri="http://schemas.microsoft.com/office/2006/metadata/properties"/>
    <ds:schemaRef ds:uri="http://schemas.microsoft.com/office/infopath/2007/PartnerControls"/>
    <ds:schemaRef ds:uri="1e5f9da5-2532-4bae-97a2-7ece493511f1"/>
    <ds:schemaRef ds:uri="837dddd2-b292-47b9-a0a9-bf44f31762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175th Anniversary Presentation Template</dc:title>
  <cp:revision>2</cp:revision>
  <dcterms:created xsi:type="dcterms:W3CDTF">2006-08-16T00:00:00Z</dcterms:created>
  <dcterms:modified xsi:type="dcterms:W3CDTF">2026-01-21T20:13:22Z</dcterms:modified>
  <dc:identifier>DAG989gEpMk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0x0101004DAC7C5FB70D9445ABF8AFEF858ED215</vt:lpwstr>
  </property>
</Properties>
</file>