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9" r:id="rId2"/>
    <p:sldId id="257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4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handoutMaster" Target="handoutMasters/handoutMaster1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F53A7B-EB90-C476-C511-DC0ADD3CD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D9B8B9C-D505-0E05-CF01-F1A173109C0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73E4C-CC54-445D-B3AB-2604F4F1F552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29BF31-5485-4DD4-F092-89E25444E8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181FC5-CFA7-BE9B-AF79-8593FA27781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8E52E-91B6-4ECF-877F-10C01994E7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15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B179C-0006-EC17-9E2E-94F9DD0D6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7498" y="5029547"/>
            <a:ext cx="10012502" cy="876475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7F848-AC95-9199-BAD5-3F5E8F13C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7498" y="5999967"/>
            <a:ext cx="10012499" cy="53235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5DB6-9D8E-EFC1-913F-06805DA201BE}"/>
              </a:ext>
            </a:extLst>
          </p:cNvPr>
          <p:cNvSpPr txBox="1"/>
          <p:nvPr userDrawn="1"/>
        </p:nvSpPr>
        <p:spPr>
          <a:xfrm>
            <a:off x="7735118" y="5541342"/>
            <a:ext cx="3586959" cy="69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266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1A48-6E5D-00AA-9CB9-823CDB02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D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55386-4959-0815-6624-5E7FC2479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8946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D1E70F-83CC-F234-14D9-0ADFFEEB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4B49EC6-2C8C-1AFE-947C-14D7BA414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056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018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738227-1EF6-87A3-ED25-1F0E3337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C25EC-3524-938A-C725-4977E678DE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04A7-81E3-C8C6-46FF-5ED8DE20CF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FB56-5C26-451F-9E83-C4C0D277C344}" type="datetimeFigureOut">
              <a:rPr lang="en-US" smtClean="0"/>
              <a:t>1/25/2024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12CB2-2A89-2A48-2F8E-6BB6561A1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61757-6CDA-8984-6242-7C8A4C0B3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1D37D-5DC6-4798-9CA4-F375E652E1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C9C21-6FB4-608C-C905-D640005E4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68B74-6784-99F2-D26C-B2EB8D9DF8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2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B47DE-B37D-AF3F-9147-413478BC5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97DF36-72F6-B6A6-EDD1-84F0154A9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33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F0613-6DED-C82A-8572-0C132FA04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AD5E8-C881-9E5E-0252-8B993BDA5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011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AC7C5FB70D9445ABF8AFEF858ED215" ma:contentTypeVersion="15" ma:contentTypeDescription="Create a new document." ma:contentTypeScope="" ma:versionID="1505e1d1c9a4a6378e0875c9475366e8">
  <xsd:schema xmlns:xsd="http://www.w3.org/2001/XMLSchema" xmlns:xs="http://www.w3.org/2001/XMLSchema" xmlns:p="http://schemas.microsoft.com/office/2006/metadata/properties" xmlns:ns2="837dddd2-b292-47b9-a0a9-bf44f3176290" xmlns:ns3="1e5f9da5-2532-4bae-97a2-7ece493511f1" targetNamespace="http://schemas.microsoft.com/office/2006/metadata/properties" ma:root="true" ma:fieldsID="78aacc724d08e51a8423a8b7b0660a60" ns2:_="" ns3:_="">
    <xsd:import namespace="837dddd2-b292-47b9-a0a9-bf44f3176290"/>
    <xsd:import namespace="1e5f9da5-2532-4bae-97a2-7ece493511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7dddd2-b292-47b9-a0a9-bf44f31762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10469eb-f79c-42ee-8644-0d66a292e9a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f9da5-2532-4bae-97a2-7ece493511f1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ba33805-5731-4200-8f20-6ccef6745198}" ma:internalName="TaxCatchAll" ma:showField="CatchAllData" ma:web="1e5f9da5-2532-4bae-97a2-7ece493511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16CC95-8F3D-4A6E-8D0A-2A03874F170E}"/>
</file>

<file path=customXml/itemProps2.xml><?xml version="1.0" encoding="utf-8"?>
<ds:datastoreItem xmlns:ds="http://schemas.openxmlformats.org/officeDocument/2006/customXml" ds:itemID="{76DF9D89-784E-4D57-A5DC-FB7A8063FEC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Franklin Gothic Book</vt:lpstr>
      <vt:lpstr>Franklin Gothic Medium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Salazar</dc:creator>
  <cp:lastModifiedBy>Eric Salazar</cp:lastModifiedBy>
  <cp:revision>5</cp:revision>
  <dcterms:created xsi:type="dcterms:W3CDTF">2024-01-19T20:40:31Z</dcterms:created>
  <dcterms:modified xsi:type="dcterms:W3CDTF">2024-01-25T18:16:24Z</dcterms:modified>
</cp:coreProperties>
</file>